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3" r:id="rId8"/>
    <p:sldId id="262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7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0F0C-EDD2-D64B-9254-7E7EFAB17142}" type="datetimeFigureOut">
              <a:rPr lang="en-US" smtClean="0"/>
              <a:t>3/6/16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CA4B8-B487-3E48-99CE-D594AA512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437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0F0C-EDD2-D64B-9254-7E7EFAB17142}" type="datetimeFigureOut">
              <a:rPr lang="en-US" smtClean="0"/>
              <a:t>3/6/16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CA4B8-B487-3E48-99CE-D594AA512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625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0F0C-EDD2-D64B-9254-7E7EFAB17142}" type="datetimeFigureOut">
              <a:rPr lang="en-US" smtClean="0"/>
              <a:t>3/6/16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CA4B8-B487-3E48-99CE-D594AA512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416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0F0C-EDD2-D64B-9254-7E7EFAB17142}" type="datetimeFigureOut">
              <a:rPr lang="en-US" smtClean="0"/>
              <a:t>3/6/16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CA4B8-B487-3E48-99CE-D594AA512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06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0F0C-EDD2-D64B-9254-7E7EFAB17142}" type="datetimeFigureOut">
              <a:rPr lang="en-US" smtClean="0"/>
              <a:t>3/6/16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CA4B8-B487-3E48-99CE-D594AA512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590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0F0C-EDD2-D64B-9254-7E7EFAB17142}" type="datetimeFigureOut">
              <a:rPr lang="en-US" smtClean="0"/>
              <a:t>3/6/16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CA4B8-B487-3E48-99CE-D594AA512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948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0F0C-EDD2-D64B-9254-7E7EFAB17142}" type="datetimeFigureOut">
              <a:rPr lang="en-US" smtClean="0"/>
              <a:t>3/6/16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CA4B8-B487-3E48-99CE-D594AA512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5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0F0C-EDD2-D64B-9254-7E7EFAB17142}" type="datetimeFigureOut">
              <a:rPr lang="en-US" smtClean="0"/>
              <a:t>3/6/16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CA4B8-B487-3E48-99CE-D594AA512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99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0F0C-EDD2-D64B-9254-7E7EFAB17142}" type="datetimeFigureOut">
              <a:rPr lang="en-US" smtClean="0"/>
              <a:t>3/6/16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CA4B8-B487-3E48-99CE-D594AA512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133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0F0C-EDD2-D64B-9254-7E7EFAB17142}" type="datetimeFigureOut">
              <a:rPr lang="en-US" smtClean="0"/>
              <a:t>3/6/16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CA4B8-B487-3E48-99CE-D594AA512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10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0F0C-EDD2-D64B-9254-7E7EFAB17142}" type="datetimeFigureOut">
              <a:rPr lang="en-US" smtClean="0"/>
              <a:t>3/6/16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CA4B8-B487-3E48-99CE-D594AA512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477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A0F0C-EDD2-D64B-9254-7E7EFAB17142}" type="datetimeFigureOut">
              <a:rPr lang="en-US" smtClean="0"/>
              <a:t>3/6/16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CA4B8-B487-3E48-99CE-D594AA512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996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87892"/>
            <a:ext cx="7772400" cy="1470025"/>
          </a:xfrm>
        </p:spPr>
        <p:txBody>
          <a:bodyPr/>
          <a:lstStyle/>
          <a:p>
            <a:r>
              <a:rPr lang="en-US" dirty="0" smtClean="0"/>
              <a:t>Transfer Student </a:t>
            </a:r>
            <a:r>
              <a:rPr lang="en-US" dirty="0" err="1" smtClean="0"/>
              <a:t>Bootcamp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30966"/>
            <a:ext cx="9144000" cy="42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6237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Was there a way we could help some of our transfer students?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selective or targeted – mass e-mail to all incoming transfer students in the Life Sciences</a:t>
            </a:r>
          </a:p>
          <a:p>
            <a:r>
              <a:rPr lang="en-US" dirty="0" smtClean="0"/>
              <a:t>First come, first-served for 50 spots</a:t>
            </a:r>
          </a:p>
          <a:p>
            <a:r>
              <a:rPr lang="en-US" dirty="0" smtClean="0"/>
              <a:t>Incredibly low cost!</a:t>
            </a:r>
          </a:p>
          <a:p>
            <a:r>
              <a:rPr lang="en-US" dirty="0"/>
              <a:t>T</a:t>
            </a:r>
            <a:r>
              <a:rPr lang="en-US" dirty="0" smtClean="0"/>
              <a:t>ime intensive</a:t>
            </a:r>
          </a:p>
          <a:p>
            <a:r>
              <a:rPr lang="en-US" dirty="0" smtClean="0"/>
              <a:t>Over the past few years, there have been some tweaks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522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9261220"/>
              </p:ext>
            </p:extLst>
          </p:nvPr>
        </p:nvGraphicFramePr>
        <p:xfrm>
          <a:off x="0" y="378600"/>
          <a:ext cx="9144000" cy="58758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481627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Monday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Tuesday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Wednesday</a:t>
                      </a:r>
                      <a:endParaRPr lang="en-US" sz="2400" dirty="0"/>
                    </a:p>
                  </a:txBody>
                  <a:tcPr/>
                </a:tc>
              </a:tr>
              <a:tr h="48162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Arrival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Breakfast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Breakfast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Breakfast</a:t>
                      </a:r>
                      <a:endParaRPr lang="en-US" sz="2400" dirty="0"/>
                    </a:p>
                  </a:txBody>
                  <a:tcPr/>
                </a:tc>
              </a:tr>
              <a:tr h="86692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Slot 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Challenges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Challenges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First Day of Class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</a:tr>
              <a:tr h="48162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Slot 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Lecture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Exam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Office Hours</a:t>
                      </a:r>
                      <a:endParaRPr lang="en-US" sz="2400" dirty="0"/>
                    </a:p>
                  </a:txBody>
                  <a:tcPr/>
                </a:tc>
              </a:tr>
              <a:tr h="86692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Slot 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Study Skills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Where’s my class?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SAC/URC-CARE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Workshop</a:t>
                      </a:r>
                      <a:endParaRPr lang="en-US" sz="2400" dirty="0"/>
                    </a:p>
                  </a:txBody>
                  <a:tcPr/>
                </a:tc>
              </a:tr>
              <a:tr h="48162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Lunch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North Campus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South Campus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On your own</a:t>
                      </a:r>
                      <a:endParaRPr lang="en-US" sz="2400" dirty="0"/>
                    </a:p>
                  </a:txBody>
                  <a:tcPr/>
                </a:tc>
              </a:tr>
              <a:tr h="86692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Slot 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Career Counselor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Activities Day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Networking</a:t>
                      </a:r>
                      <a:endParaRPr lang="en-US" sz="2400" dirty="0"/>
                    </a:p>
                  </a:txBody>
                  <a:tcPr/>
                </a:tc>
              </a:tr>
              <a:tr h="48162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Slot 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Resources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Report</a:t>
                      </a:r>
                      <a:r>
                        <a:rPr lang="en-US" sz="2400" baseline="0" dirty="0" smtClean="0"/>
                        <a:t> Out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86692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Slot 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Study Schedule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Study Schedule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74416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transfer student </a:t>
            </a:r>
            <a:r>
              <a:rPr lang="en-US" dirty="0" err="1" smtClean="0"/>
              <a:t>bootcamp</a:t>
            </a:r>
            <a:r>
              <a:rPr lang="en-US" dirty="0" smtClean="0"/>
              <a:t> look like?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2297" b="-22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960246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8289" b="-8289"/>
          <a:stretch>
            <a:fillRect/>
          </a:stretch>
        </p:blipFill>
        <p:spPr/>
      </p:pic>
      <p:sp>
        <p:nvSpPr>
          <p:cNvPr id="5" name="Rectangle 4"/>
          <p:cNvSpPr/>
          <p:nvPr/>
        </p:nvSpPr>
        <p:spPr>
          <a:xfrm>
            <a:off x="609600" y="2019300"/>
            <a:ext cx="1803400" cy="215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66700" y="5486400"/>
            <a:ext cx="1803400" cy="215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621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some of the concerns you think transfer students have?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660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 5 concerns for transfer students at UCLA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1333"/>
            <a:ext cx="8229600" cy="392483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 will not fit in (others will know I am a TS)</a:t>
            </a:r>
          </a:p>
          <a:p>
            <a:r>
              <a:rPr lang="en-US" dirty="0" smtClean="0"/>
              <a:t>I will not succeed at the same level</a:t>
            </a:r>
          </a:p>
          <a:p>
            <a:r>
              <a:rPr lang="en-US" dirty="0" smtClean="0"/>
              <a:t>I will not be able to meet my professors</a:t>
            </a:r>
          </a:p>
          <a:p>
            <a:r>
              <a:rPr lang="en-US" dirty="0" smtClean="0"/>
              <a:t>I will not be able to do research</a:t>
            </a:r>
          </a:p>
          <a:p>
            <a:r>
              <a:rPr lang="en-US" dirty="0" smtClean="0"/>
              <a:t>I will not be able to afford this</a:t>
            </a:r>
          </a:p>
          <a:p>
            <a:r>
              <a:rPr lang="en-US" dirty="0" smtClean="0"/>
              <a:t>I will not be able to fulfill family </a:t>
            </a:r>
            <a:r>
              <a:rPr lang="en-US" dirty="0" err="1" smtClean="0"/>
              <a:t>committments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394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 is already so much out there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68" r="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3218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there is also…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9105" r="-9105"/>
          <a:stretch>
            <a:fillRect/>
          </a:stretch>
        </p:blipFill>
        <p:spPr>
          <a:xfrm>
            <a:off x="-173995" y="1640335"/>
            <a:ext cx="9487328" cy="5217665"/>
          </a:xfrm>
        </p:spPr>
      </p:pic>
    </p:spTree>
    <p:extLst>
      <p:ext uri="{BB962C8B-B14F-4D97-AF65-F5344CB8AC3E}">
        <p14:creationId xmlns:p14="http://schemas.microsoft.com/office/powerpoint/2010/main" val="3811821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274638"/>
            <a:ext cx="6654800" cy="1143000"/>
          </a:xfrm>
        </p:spPr>
        <p:txBody>
          <a:bodyPr/>
          <a:lstStyle/>
          <a:p>
            <a:r>
              <a:rPr lang="en-US" dirty="0" smtClean="0"/>
              <a:t>Transfer student 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1659467"/>
            <a:ext cx="4216400" cy="4525963"/>
          </a:xfrm>
        </p:spPr>
        <p:txBody>
          <a:bodyPr/>
          <a:lstStyle/>
          <a:p>
            <a:r>
              <a:rPr lang="en-US" dirty="0" smtClean="0"/>
              <a:t>Average GPA was 3.4 for transfer students in 2014</a:t>
            </a:r>
          </a:p>
          <a:p>
            <a:r>
              <a:rPr lang="en-US" dirty="0" smtClean="0"/>
              <a:t>Greatest concern is transfer shock after the first quarter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5300" y="490538"/>
            <a:ext cx="2095500" cy="1854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1500" y="2344738"/>
            <a:ext cx="4762500" cy="448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6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courses do transfer students take?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24040" b="-24040"/>
          <a:stretch>
            <a:fillRect/>
          </a:stretch>
        </p:blipFill>
        <p:spPr>
          <a:xfrm>
            <a:off x="1439333" y="274638"/>
            <a:ext cx="6451600" cy="7230155"/>
          </a:xfrm>
        </p:spPr>
      </p:pic>
      <p:sp>
        <p:nvSpPr>
          <p:cNvPr id="6" name="Rectangle 5"/>
          <p:cNvSpPr/>
          <p:nvPr/>
        </p:nvSpPr>
        <p:spPr>
          <a:xfrm>
            <a:off x="6282267" y="4741333"/>
            <a:ext cx="1422400" cy="1354667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642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69067"/>
            <a:ext cx="3107266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 some cases transfer students do very well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7985" r="-7985"/>
          <a:stretch>
            <a:fillRect/>
          </a:stretch>
        </p:blipFill>
        <p:spPr>
          <a:xfrm>
            <a:off x="3259666" y="491067"/>
            <a:ext cx="5511801" cy="6176944"/>
          </a:xfrm>
        </p:spPr>
      </p:pic>
      <p:cxnSp>
        <p:nvCxnSpPr>
          <p:cNvPr id="8" name="Straight Connector 7"/>
          <p:cNvCxnSpPr/>
          <p:nvPr/>
        </p:nvCxnSpPr>
        <p:spPr>
          <a:xfrm>
            <a:off x="3259666" y="4656666"/>
            <a:ext cx="5884334" cy="169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5618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There were some other surprising trends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19898" b="-19898"/>
          <a:stretch>
            <a:fillRect/>
          </a:stretch>
        </p:blipFill>
        <p:spPr/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19386" b="-193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573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259</Words>
  <Application>Microsoft Macintosh PowerPoint</Application>
  <PresentationFormat>On-screen Show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Transfer Student Bootcamp</vt:lpstr>
      <vt:lpstr>What are some of the concerns you think transfer students have?</vt:lpstr>
      <vt:lpstr>Top 5 concerns for transfer students at UCLA</vt:lpstr>
      <vt:lpstr>There is already so much out there</vt:lpstr>
      <vt:lpstr>And there is also…</vt:lpstr>
      <vt:lpstr>Transfer student concerns</vt:lpstr>
      <vt:lpstr>Which courses do transfer students take?</vt:lpstr>
      <vt:lpstr>In some cases transfer students do very well</vt:lpstr>
      <vt:lpstr>There were some other surprising trends</vt:lpstr>
      <vt:lpstr>Was there a way we could help some of our transfer students?</vt:lpstr>
      <vt:lpstr>PowerPoint Presentation</vt:lpstr>
      <vt:lpstr>What does transfer student bootcamp look like?</vt:lpstr>
      <vt:lpstr>PowerPoint Presentation</vt:lpstr>
    </vt:vector>
  </TitlesOfParts>
  <Company>UCLA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Transfer Student Bootcamp</dc:title>
  <dc:creator>Deb Pires</dc:creator>
  <cp:lastModifiedBy>Deb Pires</cp:lastModifiedBy>
  <cp:revision>12</cp:revision>
  <dcterms:created xsi:type="dcterms:W3CDTF">2016-03-06T12:17:25Z</dcterms:created>
  <dcterms:modified xsi:type="dcterms:W3CDTF">2016-03-06T15:25:46Z</dcterms:modified>
</cp:coreProperties>
</file>